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2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3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3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1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4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B642-1CBE-CC4D-A98F-CB22FDB8016B}" type="datetimeFigureOut">
              <a:rPr lang="en-US" smtClean="0"/>
              <a:t>20-01-29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D849-4291-6C49-9C38-6F5CE705C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recognize anyone in these photos?</a:t>
            </a:r>
            <a:endParaRPr lang="en-US" dirty="0"/>
          </a:p>
        </p:txBody>
      </p:sp>
      <p:pic>
        <p:nvPicPr>
          <p:cNvPr id="7" name="Content Placeholder 6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9727" b="-49727"/>
          <a:stretch>
            <a:fillRect/>
          </a:stretch>
        </p:blipFill>
        <p:spPr/>
      </p:pic>
      <p:pic>
        <p:nvPicPr>
          <p:cNvPr id="8" name="Content Placeholder 7" descr="Unknown-1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60" b="-50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97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events are these photos depicting?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060" b="-50060"/>
          <a:stretch>
            <a:fillRect/>
          </a:stretch>
        </p:blipFill>
        <p:spPr/>
      </p:pic>
      <p:pic>
        <p:nvPicPr>
          <p:cNvPr id="6" name="Content Placeholder 5" descr="images-1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930" b="-959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169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38" r="-47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511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9376833" y="1746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2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recognize this photo?</a:t>
            </a:r>
            <a:endParaRPr lang="en-US" dirty="0"/>
          </a:p>
        </p:txBody>
      </p:sp>
      <p:pic>
        <p:nvPicPr>
          <p:cNvPr id="7" name="Content Placeholder 6" descr="Unknown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35" b="-6935"/>
          <a:stretch>
            <a:fillRect/>
          </a:stretch>
        </p:blipFill>
        <p:spPr>
          <a:xfrm>
            <a:off x="1422859" y="1970635"/>
            <a:ext cx="6540523" cy="3597036"/>
          </a:xfrm>
        </p:spPr>
      </p:pic>
    </p:spTree>
    <p:extLst>
      <p:ext uri="{BB962C8B-B14F-4D97-AF65-F5344CB8AC3E}">
        <p14:creationId xmlns:p14="http://schemas.microsoft.com/office/powerpoint/2010/main" val="2445224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</Words>
  <Application>Microsoft Macintosh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 you recognize anyone in these photos?</vt:lpstr>
      <vt:lpstr>What events are these photos depicting?</vt:lpstr>
      <vt:lpstr>PowerPoint Presentation</vt:lpstr>
      <vt:lpstr>PowerPoint Presentation</vt:lpstr>
      <vt:lpstr>Do you recognize this photo?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recognize anyone in these photos?</dc:title>
  <dc:creator>Kristin Estabrooks</dc:creator>
  <cp:lastModifiedBy>Kristin Estabrooks</cp:lastModifiedBy>
  <cp:revision>3</cp:revision>
  <dcterms:created xsi:type="dcterms:W3CDTF">2020-01-29T14:38:24Z</dcterms:created>
  <dcterms:modified xsi:type="dcterms:W3CDTF">2020-01-30T02:01:34Z</dcterms:modified>
</cp:coreProperties>
</file>