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snapToObjects="1">
      <p:cViewPr>
        <p:scale>
          <a:sx n="127" d="100"/>
          <a:sy n="127" d="100"/>
        </p:scale>
        <p:origin x="-16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43F9-2A3A-414A-871E-B03E9604C6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071A19-19F4-A942-A71B-5B8BBD563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C57B91-2F2D-F345-AA25-B79A1F371E8D}"/>
              </a:ext>
            </a:extLst>
          </p:cNvPr>
          <p:cNvSpPr>
            <a:spLocks noGrp="1"/>
          </p:cNvSpPr>
          <p:nvPr>
            <p:ph type="dt" sz="half" idx="10"/>
          </p:nvPr>
        </p:nvSpPr>
        <p:spPr/>
        <p:txBody>
          <a:bodyPr/>
          <a:lstStyle/>
          <a:p>
            <a:fld id="{AD344AB2-C5AA-734D-B196-2E56560921B0}" type="datetimeFigureOut">
              <a:rPr lang="en-US" smtClean="0"/>
              <a:t>1/28/20</a:t>
            </a:fld>
            <a:endParaRPr lang="en-US"/>
          </a:p>
        </p:txBody>
      </p:sp>
      <p:sp>
        <p:nvSpPr>
          <p:cNvPr id="5" name="Footer Placeholder 4">
            <a:extLst>
              <a:ext uri="{FF2B5EF4-FFF2-40B4-BE49-F238E27FC236}">
                <a16:creationId xmlns:a16="http://schemas.microsoft.com/office/drawing/2014/main" id="{88B4F851-3E74-A842-AEE1-B28CA328D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39926-971D-E54D-A7FE-6F31E5814B72}"/>
              </a:ext>
            </a:extLst>
          </p:cNvPr>
          <p:cNvSpPr>
            <a:spLocks noGrp="1"/>
          </p:cNvSpPr>
          <p:nvPr>
            <p:ph type="sldNum" sz="quarter" idx="12"/>
          </p:nvPr>
        </p:nvSpPr>
        <p:spPr/>
        <p:txBody>
          <a:bodyPr/>
          <a:lstStyle/>
          <a:p>
            <a:fld id="{16A93232-7F36-7547-B9A9-759EF8161536}" type="slidenum">
              <a:rPr lang="en-US" smtClean="0"/>
              <a:t>‹#›</a:t>
            </a:fld>
            <a:endParaRPr lang="en-US"/>
          </a:p>
        </p:txBody>
      </p:sp>
    </p:spTree>
    <p:extLst>
      <p:ext uri="{BB962C8B-B14F-4D97-AF65-F5344CB8AC3E}">
        <p14:creationId xmlns:p14="http://schemas.microsoft.com/office/powerpoint/2010/main" val="100442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52A9-AC2D-654E-A43D-6397C02B80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98FD8F-1C24-1142-91BD-556CE47FA7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19136-D716-8E4F-AB26-52552D29199A}"/>
              </a:ext>
            </a:extLst>
          </p:cNvPr>
          <p:cNvSpPr>
            <a:spLocks noGrp="1"/>
          </p:cNvSpPr>
          <p:nvPr>
            <p:ph type="dt" sz="half" idx="10"/>
          </p:nvPr>
        </p:nvSpPr>
        <p:spPr/>
        <p:txBody>
          <a:bodyPr/>
          <a:lstStyle/>
          <a:p>
            <a:fld id="{AD344AB2-C5AA-734D-B196-2E56560921B0}" type="datetimeFigureOut">
              <a:rPr lang="en-US" smtClean="0"/>
              <a:t>1/28/20</a:t>
            </a:fld>
            <a:endParaRPr lang="en-US"/>
          </a:p>
        </p:txBody>
      </p:sp>
      <p:sp>
        <p:nvSpPr>
          <p:cNvPr id="5" name="Footer Placeholder 4">
            <a:extLst>
              <a:ext uri="{FF2B5EF4-FFF2-40B4-BE49-F238E27FC236}">
                <a16:creationId xmlns:a16="http://schemas.microsoft.com/office/drawing/2014/main" id="{B5F28BE8-0E6D-2441-A1EE-EF1D3FE5F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BC5B3-ACE9-FF44-A4CA-23B763E4B519}"/>
              </a:ext>
            </a:extLst>
          </p:cNvPr>
          <p:cNvSpPr>
            <a:spLocks noGrp="1"/>
          </p:cNvSpPr>
          <p:nvPr>
            <p:ph type="sldNum" sz="quarter" idx="12"/>
          </p:nvPr>
        </p:nvSpPr>
        <p:spPr/>
        <p:txBody>
          <a:bodyPr/>
          <a:lstStyle/>
          <a:p>
            <a:fld id="{16A93232-7F36-7547-B9A9-759EF8161536}" type="slidenum">
              <a:rPr lang="en-US" smtClean="0"/>
              <a:t>‹#›</a:t>
            </a:fld>
            <a:endParaRPr lang="en-US"/>
          </a:p>
        </p:txBody>
      </p:sp>
    </p:spTree>
    <p:extLst>
      <p:ext uri="{BB962C8B-B14F-4D97-AF65-F5344CB8AC3E}">
        <p14:creationId xmlns:p14="http://schemas.microsoft.com/office/powerpoint/2010/main" val="204863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6D24-2EE9-1B45-A965-984B2E3232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0235CD-89DA-F744-8211-610D08E7FE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2A2B0-D77E-C241-924D-C38E900B3D8C}"/>
              </a:ext>
            </a:extLst>
          </p:cNvPr>
          <p:cNvSpPr>
            <a:spLocks noGrp="1"/>
          </p:cNvSpPr>
          <p:nvPr>
            <p:ph type="dt" sz="half" idx="10"/>
          </p:nvPr>
        </p:nvSpPr>
        <p:spPr/>
        <p:txBody>
          <a:bodyPr/>
          <a:lstStyle/>
          <a:p>
            <a:fld id="{AD344AB2-C5AA-734D-B196-2E56560921B0}" type="datetimeFigureOut">
              <a:rPr lang="en-US" smtClean="0"/>
              <a:t>1/28/20</a:t>
            </a:fld>
            <a:endParaRPr lang="en-US"/>
          </a:p>
        </p:txBody>
      </p:sp>
      <p:sp>
        <p:nvSpPr>
          <p:cNvPr id="5" name="Footer Placeholder 4">
            <a:extLst>
              <a:ext uri="{FF2B5EF4-FFF2-40B4-BE49-F238E27FC236}">
                <a16:creationId xmlns:a16="http://schemas.microsoft.com/office/drawing/2014/main" id="{F7F7C866-2356-F246-955C-EFBC24C98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68EBF-73E5-1D43-9ADA-194E53A2A9B7}"/>
              </a:ext>
            </a:extLst>
          </p:cNvPr>
          <p:cNvSpPr>
            <a:spLocks noGrp="1"/>
          </p:cNvSpPr>
          <p:nvPr>
            <p:ph type="sldNum" sz="quarter" idx="12"/>
          </p:nvPr>
        </p:nvSpPr>
        <p:spPr/>
        <p:txBody>
          <a:bodyPr/>
          <a:lstStyle/>
          <a:p>
            <a:fld id="{16A93232-7F36-7547-B9A9-759EF8161536}" type="slidenum">
              <a:rPr lang="en-US" smtClean="0"/>
              <a:t>‹#›</a:t>
            </a:fld>
            <a:endParaRPr lang="en-US"/>
          </a:p>
        </p:txBody>
      </p:sp>
    </p:spTree>
    <p:extLst>
      <p:ext uri="{BB962C8B-B14F-4D97-AF65-F5344CB8AC3E}">
        <p14:creationId xmlns:p14="http://schemas.microsoft.com/office/powerpoint/2010/main" val="111919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A710-6BCB-3B48-BE67-712C139B9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F722C-1D12-BB48-B003-F67921F707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B13D6-9330-CF4B-9D41-92D6BAB454DD}"/>
              </a:ext>
            </a:extLst>
          </p:cNvPr>
          <p:cNvSpPr>
            <a:spLocks noGrp="1"/>
          </p:cNvSpPr>
          <p:nvPr>
            <p:ph type="dt" sz="half" idx="10"/>
          </p:nvPr>
        </p:nvSpPr>
        <p:spPr/>
        <p:txBody>
          <a:bodyPr/>
          <a:lstStyle/>
          <a:p>
            <a:fld id="{AD344AB2-C5AA-734D-B196-2E56560921B0}" type="datetimeFigureOut">
              <a:rPr lang="en-US" smtClean="0"/>
              <a:t>1/28/20</a:t>
            </a:fld>
            <a:endParaRPr lang="en-US"/>
          </a:p>
        </p:txBody>
      </p:sp>
      <p:sp>
        <p:nvSpPr>
          <p:cNvPr id="5" name="Footer Placeholder 4">
            <a:extLst>
              <a:ext uri="{FF2B5EF4-FFF2-40B4-BE49-F238E27FC236}">
                <a16:creationId xmlns:a16="http://schemas.microsoft.com/office/drawing/2014/main" id="{B03B8ED8-86FC-AF44-9EC9-7B69FE9F9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B4026-8D05-BD43-ACEF-937A35B9B7DF}"/>
              </a:ext>
            </a:extLst>
          </p:cNvPr>
          <p:cNvSpPr>
            <a:spLocks noGrp="1"/>
          </p:cNvSpPr>
          <p:nvPr>
            <p:ph type="sldNum" sz="quarter" idx="12"/>
          </p:nvPr>
        </p:nvSpPr>
        <p:spPr/>
        <p:txBody>
          <a:bodyPr/>
          <a:lstStyle/>
          <a:p>
            <a:fld id="{16A93232-7F36-7547-B9A9-759EF8161536}" type="slidenum">
              <a:rPr lang="en-US" smtClean="0"/>
              <a:t>‹#›</a:t>
            </a:fld>
            <a:endParaRPr lang="en-US"/>
          </a:p>
        </p:txBody>
      </p:sp>
    </p:spTree>
    <p:extLst>
      <p:ext uri="{BB962C8B-B14F-4D97-AF65-F5344CB8AC3E}">
        <p14:creationId xmlns:p14="http://schemas.microsoft.com/office/powerpoint/2010/main" val="300836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7825-0D62-A64A-B1E1-D39B42EF52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FBC139-ED82-6340-8CA0-25C1F1546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5E7B08-542F-2A49-9348-488552110696}"/>
              </a:ext>
            </a:extLst>
          </p:cNvPr>
          <p:cNvSpPr>
            <a:spLocks noGrp="1"/>
          </p:cNvSpPr>
          <p:nvPr>
            <p:ph type="dt" sz="half" idx="10"/>
          </p:nvPr>
        </p:nvSpPr>
        <p:spPr/>
        <p:txBody>
          <a:bodyPr/>
          <a:lstStyle/>
          <a:p>
            <a:fld id="{AD344AB2-C5AA-734D-B196-2E56560921B0}" type="datetimeFigureOut">
              <a:rPr lang="en-US" smtClean="0"/>
              <a:t>1/28/20</a:t>
            </a:fld>
            <a:endParaRPr lang="en-US"/>
          </a:p>
        </p:txBody>
      </p:sp>
      <p:sp>
        <p:nvSpPr>
          <p:cNvPr id="5" name="Footer Placeholder 4">
            <a:extLst>
              <a:ext uri="{FF2B5EF4-FFF2-40B4-BE49-F238E27FC236}">
                <a16:creationId xmlns:a16="http://schemas.microsoft.com/office/drawing/2014/main" id="{246021B7-A28A-D94F-828B-92AD341B8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64F3-3008-FA4B-8FF8-790EBF41B1DC}"/>
              </a:ext>
            </a:extLst>
          </p:cNvPr>
          <p:cNvSpPr>
            <a:spLocks noGrp="1"/>
          </p:cNvSpPr>
          <p:nvPr>
            <p:ph type="sldNum" sz="quarter" idx="12"/>
          </p:nvPr>
        </p:nvSpPr>
        <p:spPr/>
        <p:txBody>
          <a:bodyPr/>
          <a:lstStyle/>
          <a:p>
            <a:fld id="{16A93232-7F36-7547-B9A9-759EF8161536}" type="slidenum">
              <a:rPr lang="en-US" smtClean="0"/>
              <a:t>‹#›</a:t>
            </a:fld>
            <a:endParaRPr lang="en-US"/>
          </a:p>
        </p:txBody>
      </p:sp>
    </p:spTree>
    <p:extLst>
      <p:ext uri="{BB962C8B-B14F-4D97-AF65-F5344CB8AC3E}">
        <p14:creationId xmlns:p14="http://schemas.microsoft.com/office/powerpoint/2010/main" val="346822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2C221-F9BC-3B40-A1E9-074DAA4D95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01A9E-FAD8-F841-BFDB-C5247A6926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A4BD0-B65B-C44C-96C0-507BE6B78E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D09CFC-E4DE-6B41-9297-0186F3C041E4}"/>
              </a:ext>
            </a:extLst>
          </p:cNvPr>
          <p:cNvSpPr>
            <a:spLocks noGrp="1"/>
          </p:cNvSpPr>
          <p:nvPr>
            <p:ph type="dt" sz="half" idx="10"/>
          </p:nvPr>
        </p:nvSpPr>
        <p:spPr/>
        <p:txBody>
          <a:bodyPr/>
          <a:lstStyle/>
          <a:p>
            <a:fld id="{AD344AB2-C5AA-734D-B196-2E56560921B0}" type="datetimeFigureOut">
              <a:rPr lang="en-US" smtClean="0"/>
              <a:t>1/28/20</a:t>
            </a:fld>
            <a:endParaRPr lang="en-US"/>
          </a:p>
        </p:txBody>
      </p:sp>
      <p:sp>
        <p:nvSpPr>
          <p:cNvPr id="6" name="Footer Placeholder 5">
            <a:extLst>
              <a:ext uri="{FF2B5EF4-FFF2-40B4-BE49-F238E27FC236}">
                <a16:creationId xmlns:a16="http://schemas.microsoft.com/office/drawing/2014/main" id="{AE4F4FD3-E4B8-0143-9BB0-79B3D2C63C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CD89E-2559-9343-944E-F2205E2736F3}"/>
              </a:ext>
            </a:extLst>
          </p:cNvPr>
          <p:cNvSpPr>
            <a:spLocks noGrp="1"/>
          </p:cNvSpPr>
          <p:nvPr>
            <p:ph type="sldNum" sz="quarter" idx="12"/>
          </p:nvPr>
        </p:nvSpPr>
        <p:spPr/>
        <p:txBody>
          <a:bodyPr/>
          <a:lstStyle/>
          <a:p>
            <a:fld id="{16A93232-7F36-7547-B9A9-759EF8161536}" type="slidenum">
              <a:rPr lang="en-US" smtClean="0"/>
              <a:t>‹#›</a:t>
            </a:fld>
            <a:endParaRPr lang="en-US"/>
          </a:p>
        </p:txBody>
      </p:sp>
    </p:spTree>
    <p:extLst>
      <p:ext uri="{BB962C8B-B14F-4D97-AF65-F5344CB8AC3E}">
        <p14:creationId xmlns:p14="http://schemas.microsoft.com/office/powerpoint/2010/main" val="2363661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EEA4-0954-FA42-B4A1-4E98B36358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DA10A8-21A0-874E-BDA4-E9AED3BEB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8636EC-AC44-3F46-87EE-14EF327FC4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9C0AAC-0F12-4D47-B315-D22464F3C6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333FD1-2FAC-DC42-B1A3-4BA8C3F7A6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C779C4-8042-3D4A-82DF-B69A87A379C0}"/>
              </a:ext>
            </a:extLst>
          </p:cNvPr>
          <p:cNvSpPr>
            <a:spLocks noGrp="1"/>
          </p:cNvSpPr>
          <p:nvPr>
            <p:ph type="dt" sz="half" idx="10"/>
          </p:nvPr>
        </p:nvSpPr>
        <p:spPr/>
        <p:txBody>
          <a:bodyPr/>
          <a:lstStyle/>
          <a:p>
            <a:fld id="{AD344AB2-C5AA-734D-B196-2E56560921B0}" type="datetimeFigureOut">
              <a:rPr lang="en-US" smtClean="0"/>
              <a:t>1/28/20</a:t>
            </a:fld>
            <a:endParaRPr lang="en-US"/>
          </a:p>
        </p:txBody>
      </p:sp>
      <p:sp>
        <p:nvSpPr>
          <p:cNvPr id="8" name="Footer Placeholder 7">
            <a:extLst>
              <a:ext uri="{FF2B5EF4-FFF2-40B4-BE49-F238E27FC236}">
                <a16:creationId xmlns:a16="http://schemas.microsoft.com/office/drawing/2014/main" id="{D0D0A614-F6C5-E14E-979C-2A50107BF5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095062-144C-EC40-98D4-98819A6BE5C0}"/>
              </a:ext>
            </a:extLst>
          </p:cNvPr>
          <p:cNvSpPr>
            <a:spLocks noGrp="1"/>
          </p:cNvSpPr>
          <p:nvPr>
            <p:ph type="sldNum" sz="quarter" idx="12"/>
          </p:nvPr>
        </p:nvSpPr>
        <p:spPr/>
        <p:txBody>
          <a:bodyPr/>
          <a:lstStyle/>
          <a:p>
            <a:fld id="{16A93232-7F36-7547-B9A9-759EF8161536}" type="slidenum">
              <a:rPr lang="en-US" smtClean="0"/>
              <a:t>‹#›</a:t>
            </a:fld>
            <a:endParaRPr lang="en-US"/>
          </a:p>
        </p:txBody>
      </p:sp>
    </p:spTree>
    <p:extLst>
      <p:ext uri="{BB962C8B-B14F-4D97-AF65-F5344CB8AC3E}">
        <p14:creationId xmlns:p14="http://schemas.microsoft.com/office/powerpoint/2010/main" val="328317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6F95-3393-0F4F-AB1A-8D384B51DC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235CE0-E51B-C546-803F-5D397FF205EB}"/>
              </a:ext>
            </a:extLst>
          </p:cNvPr>
          <p:cNvSpPr>
            <a:spLocks noGrp="1"/>
          </p:cNvSpPr>
          <p:nvPr>
            <p:ph type="dt" sz="half" idx="10"/>
          </p:nvPr>
        </p:nvSpPr>
        <p:spPr/>
        <p:txBody>
          <a:bodyPr/>
          <a:lstStyle/>
          <a:p>
            <a:fld id="{AD344AB2-C5AA-734D-B196-2E56560921B0}" type="datetimeFigureOut">
              <a:rPr lang="en-US" smtClean="0"/>
              <a:t>1/28/20</a:t>
            </a:fld>
            <a:endParaRPr lang="en-US"/>
          </a:p>
        </p:txBody>
      </p:sp>
      <p:sp>
        <p:nvSpPr>
          <p:cNvPr id="4" name="Footer Placeholder 3">
            <a:extLst>
              <a:ext uri="{FF2B5EF4-FFF2-40B4-BE49-F238E27FC236}">
                <a16:creationId xmlns:a16="http://schemas.microsoft.com/office/drawing/2014/main" id="{3483F0E3-FC8B-6A4A-996C-211DF4C180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1B4A5F-465D-AC42-8D3F-8B88D7C80E68}"/>
              </a:ext>
            </a:extLst>
          </p:cNvPr>
          <p:cNvSpPr>
            <a:spLocks noGrp="1"/>
          </p:cNvSpPr>
          <p:nvPr>
            <p:ph type="sldNum" sz="quarter" idx="12"/>
          </p:nvPr>
        </p:nvSpPr>
        <p:spPr/>
        <p:txBody>
          <a:bodyPr/>
          <a:lstStyle/>
          <a:p>
            <a:fld id="{16A93232-7F36-7547-B9A9-759EF8161536}" type="slidenum">
              <a:rPr lang="en-US" smtClean="0"/>
              <a:t>‹#›</a:t>
            </a:fld>
            <a:endParaRPr lang="en-US"/>
          </a:p>
        </p:txBody>
      </p:sp>
    </p:spTree>
    <p:extLst>
      <p:ext uri="{BB962C8B-B14F-4D97-AF65-F5344CB8AC3E}">
        <p14:creationId xmlns:p14="http://schemas.microsoft.com/office/powerpoint/2010/main" val="188748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0889F3-23E9-484F-9BAA-D9C175FB3AC0}"/>
              </a:ext>
            </a:extLst>
          </p:cNvPr>
          <p:cNvSpPr>
            <a:spLocks noGrp="1"/>
          </p:cNvSpPr>
          <p:nvPr>
            <p:ph type="dt" sz="half" idx="10"/>
          </p:nvPr>
        </p:nvSpPr>
        <p:spPr/>
        <p:txBody>
          <a:bodyPr/>
          <a:lstStyle/>
          <a:p>
            <a:fld id="{AD344AB2-C5AA-734D-B196-2E56560921B0}" type="datetimeFigureOut">
              <a:rPr lang="en-US" smtClean="0"/>
              <a:t>1/28/20</a:t>
            </a:fld>
            <a:endParaRPr lang="en-US"/>
          </a:p>
        </p:txBody>
      </p:sp>
      <p:sp>
        <p:nvSpPr>
          <p:cNvPr id="3" name="Footer Placeholder 2">
            <a:extLst>
              <a:ext uri="{FF2B5EF4-FFF2-40B4-BE49-F238E27FC236}">
                <a16:creationId xmlns:a16="http://schemas.microsoft.com/office/drawing/2014/main" id="{A5F50F5C-25E6-444A-830A-ACC0352A9B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D460E9-65F0-AD40-8866-DA0E59BEF0B2}"/>
              </a:ext>
            </a:extLst>
          </p:cNvPr>
          <p:cNvSpPr>
            <a:spLocks noGrp="1"/>
          </p:cNvSpPr>
          <p:nvPr>
            <p:ph type="sldNum" sz="quarter" idx="12"/>
          </p:nvPr>
        </p:nvSpPr>
        <p:spPr/>
        <p:txBody>
          <a:bodyPr/>
          <a:lstStyle/>
          <a:p>
            <a:fld id="{16A93232-7F36-7547-B9A9-759EF8161536}" type="slidenum">
              <a:rPr lang="en-US" smtClean="0"/>
              <a:t>‹#›</a:t>
            </a:fld>
            <a:endParaRPr lang="en-US"/>
          </a:p>
        </p:txBody>
      </p:sp>
    </p:spTree>
    <p:extLst>
      <p:ext uri="{BB962C8B-B14F-4D97-AF65-F5344CB8AC3E}">
        <p14:creationId xmlns:p14="http://schemas.microsoft.com/office/powerpoint/2010/main" val="4635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20B2-1F3F-BD47-9287-B724C9B99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C25871-F6D0-DA4A-8867-EE9FE0E019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49F018-022B-7242-A368-68BF55461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4D076-FF3E-E94E-AA22-9DCAB7FE6C61}"/>
              </a:ext>
            </a:extLst>
          </p:cNvPr>
          <p:cNvSpPr>
            <a:spLocks noGrp="1"/>
          </p:cNvSpPr>
          <p:nvPr>
            <p:ph type="dt" sz="half" idx="10"/>
          </p:nvPr>
        </p:nvSpPr>
        <p:spPr/>
        <p:txBody>
          <a:bodyPr/>
          <a:lstStyle/>
          <a:p>
            <a:fld id="{AD344AB2-C5AA-734D-B196-2E56560921B0}" type="datetimeFigureOut">
              <a:rPr lang="en-US" smtClean="0"/>
              <a:t>1/28/20</a:t>
            </a:fld>
            <a:endParaRPr lang="en-US"/>
          </a:p>
        </p:txBody>
      </p:sp>
      <p:sp>
        <p:nvSpPr>
          <p:cNvPr id="6" name="Footer Placeholder 5">
            <a:extLst>
              <a:ext uri="{FF2B5EF4-FFF2-40B4-BE49-F238E27FC236}">
                <a16:creationId xmlns:a16="http://schemas.microsoft.com/office/drawing/2014/main" id="{978EE2FE-94D9-C64B-913A-C88A03DE7F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6FAEC-7DB1-504A-ABA5-4A921ECD542A}"/>
              </a:ext>
            </a:extLst>
          </p:cNvPr>
          <p:cNvSpPr>
            <a:spLocks noGrp="1"/>
          </p:cNvSpPr>
          <p:nvPr>
            <p:ph type="sldNum" sz="quarter" idx="12"/>
          </p:nvPr>
        </p:nvSpPr>
        <p:spPr/>
        <p:txBody>
          <a:bodyPr/>
          <a:lstStyle/>
          <a:p>
            <a:fld id="{16A93232-7F36-7547-B9A9-759EF8161536}" type="slidenum">
              <a:rPr lang="en-US" smtClean="0"/>
              <a:t>‹#›</a:t>
            </a:fld>
            <a:endParaRPr lang="en-US"/>
          </a:p>
        </p:txBody>
      </p:sp>
    </p:spTree>
    <p:extLst>
      <p:ext uri="{BB962C8B-B14F-4D97-AF65-F5344CB8AC3E}">
        <p14:creationId xmlns:p14="http://schemas.microsoft.com/office/powerpoint/2010/main" val="154941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F61D-2E63-534E-8ADA-CAEBF425D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219AC7-2694-1149-B983-5014A5B392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BDDDEC-9F78-0344-BE56-25C2C050D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C9BAFA-3603-5745-848F-1660BE140F02}"/>
              </a:ext>
            </a:extLst>
          </p:cNvPr>
          <p:cNvSpPr>
            <a:spLocks noGrp="1"/>
          </p:cNvSpPr>
          <p:nvPr>
            <p:ph type="dt" sz="half" idx="10"/>
          </p:nvPr>
        </p:nvSpPr>
        <p:spPr/>
        <p:txBody>
          <a:bodyPr/>
          <a:lstStyle/>
          <a:p>
            <a:fld id="{AD344AB2-C5AA-734D-B196-2E56560921B0}" type="datetimeFigureOut">
              <a:rPr lang="en-US" smtClean="0"/>
              <a:t>1/28/20</a:t>
            </a:fld>
            <a:endParaRPr lang="en-US"/>
          </a:p>
        </p:txBody>
      </p:sp>
      <p:sp>
        <p:nvSpPr>
          <p:cNvPr id="6" name="Footer Placeholder 5">
            <a:extLst>
              <a:ext uri="{FF2B5EF4-FFF2-40B4-BE49-F238E27FC236}">
                <a16:creationId xmlns:a16="http://schemas.microsoft.com/office/drawing/2014/main" id="{0F05C43D-0FA1-894A-8B67-A25CF7DE6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31003D-FB3A-1643-B936-170426E85E89}"/>
              </a:ext>
            </a:extLst>
          </p:cNvPr>
          <p:cNvSpPr>
            <a:spLocks noGrp="1"/>
          </p:cNvSpPr>
          <p:nvPr>
            <p:ph type="sldNum" sz="quarter" idx="12"/>
          </p:nvPr>
        </p:nvSpPr>
        <p:spPr/>
        <p:txBody>
          <a:bodyPr/>
          <a:lstStyle/>
          <a:p>
            <a:fld id="{16A93232-7F36-7547-B9A9-759EF8161536}" type="slidenum">
              <a:rPr lang="en-US" smtClean="0"/>
              <a:t>‹#›</a:t>
            </a:fld>
            <a:endParaRPr lang="en-US"/>
          </a:p>
        </p:txBody>
      </p:sp>
    </p:spTree>
    <p:extLst>
      <p:ext uri="{BB962C8B-B14F-4D97-AF65-F5344CB8AC3E}">
        <p14:creationId xmlns:p14="http://schemas.microsoft.com/office/powerpoint/2010/main" val="30411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48506-71EB-8E4F-8D58-DE554EB743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BD14F0-2B17-7645-802B-E7E94EFFDD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59CA9-6645-404A-9880-B60BA4828A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44AB2-C5AA-734D-B196-2E56560921B0}" type="datetimeFigureOut">
              <a:rPr lang="en-US" smtClean="0"/>
              <a:t>1/28/20</a:t>
            </a:fld>
            <a:endParaRPr lang="en-US"/>
          </a:p>
        </p:txBody>
      </p:sp>
      <p:sp>
        <p:nvSpPr>
          <p:cNvPr id="5" name="Footer Placeholder 4">
            <a:extLst>
              <a:ext uri="{FF2B5EF4-FFF2-40B4-BE49-F238E27FC236}">
                <a16:creationId xmlns:a16="http://schemas.microsoft.com/office/drawing/2014/main" id="{3B208205-DBD6-C241-855B-C537012B79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DE1FAE-EC76-1C43-8245-FA88218ABA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93232-7F36-7547-B9A9-759EF8161536}" type="slidenum">
              <a:rPr lang="en-US" smtClean="0"/>
              <a:t>‹#›</a:t>
            </a:fld>
            <a:endParaRPr lang="en-US"/>
          </a:p>
        </p:txBody>
      </p:sp>
    </p:spTree>
    <p:extLst>
      <p:ext uri="{BB962C8B-B14F-4D97-AF65-F5344CB8AC3E}">
        <p14:creationId xmlns:p14="http://schemas.microsoft.com/office/powerpoint/2010/main" val="4067774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journals.openedition.org/lisa/271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E46C8-47A9-D14F-AEE1-77B4833A303E}"/>
              </a:ext>
            </a:extLst>
          </p:cNvPr>
          <p:cNvSpPr>
            <a:spLocks noGrp="1"/>
          </p:cNvSpPr>
          <p:nvPr>
            <p:ph type="ctrTitle"/>
          </p:nvPr>
        </p:nvSpPr>
        <p:spPr/>
        <p:txBody>
          <a:bodyPr>
            <a:normAutofit/>
          </a:bodyPr>
          <a:lstStyle/>
          <a:p>
            <a:r>
              <a:rPr lang="en-US" dirty="0"/>
              <a:t>Cognitive Mapping</a:t>
            </a:r>
            <a:br>
              <a:rPr lang="en-US" dirty="0"/>
            </a:br>
            <a:r>
              <a:rPr lang="en-US" sz="3200" dirty="0"/>
              <a:t>Social Studies 9</a:t>
            </a:r>
            <a:endParaRPr lang="en-US" dirty="0"/>
          </a:p>
        </p:txBody>
      </p:sp>
      <p:sp>
        <p:nvSpPr>
          <p:cNvPr id="3" name="Subtitle 2">
            <a:extLst>
              <a:ext uri="{FF2B5EF4-FFF2-40B4-BE49-F238E27FC236}">
                <a16:creationId xmlns:a16="http://schemas.microsoft.com/office/drawing/2014/main" id="{E8F948CE-9C11-F149-9E7F-C27CA3EF2341}"/>
              </a:ext>
            </a:extLst>
          </p:cNvPr>
          <p:cNvSpPr>
            <a:spLocks noGrp="1"/>
          </p:cNvSpPr>
          <p:nvPr>
            <p:ph type="subTitle" idx="1"/>
          </p:nvPr>
        </p:nvSpPr>
        <p:spPr/>
        <p:txBody>
          <a:bodyPr/>
          <a:lstStyle/>
          <a:p>
            <a:endParaRPr lang="en-US" dirty="0"/>
          </a:p>
          <a:p>
            <a:r>
              <a:rPr lang="en-US" dirty="0"/>
              <a:t>Unit 2: Geographic Influences</a:t>
            </a:r>
          </a:p>
          <a:p>
            <a:r>
              <a:rPr lang="en-US" dirty="0"/>
              <a:t>(Human Geography and Behavioral Geography)</a:t>
            </a:r>
          </a:p>
        </p:txBody>
      </p:sp>
    </p:spTree>
    <p:extLst>
      <p:ext uri="{BB962C8B-B14F-4D97-AF65-F5344CB8AC3E}">
        <p14:creationId xmlns:p14="http://schemas.microsoft.com/office/powerpoint/2010/main" val="120603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E559-90F2-A746-8B98-026537EAE8AB}"/>
              </a:ext>
            </a:extLst>
          </p:cNvPr>
          <p:cNvSpPr>
            <a:spLocks noGrp="1"/>
          </p:cNvSpPr>
          <p:nvPr>
            <p:ph type="title"/>
          </p:nvPr>
        </p:nvSpPr>
        <p:spPr/>
        <p:txBody>
          <a:bodyPr/>
          <a:lstStyle/>
          <a:p>
            <a:r>
              <a:rPr lang="en-US" dirty="0"/>
              <a:t>Creating a Cognitive Map of  Canada</a:t>
            </a:r>
          </a:p>
        </p:txBody>
      </p:sp>
      <p:sp>
        <p:nvSpPr>
          <p:cNvPr id="3" name="Content Placeholder 2">
            <a:extLst>
              <a:ext uri="{FF2B5EF4-FFF2-40B4-BE49-F238E27FC236}">
                <a16:creationId xmlns:a16="http://schemas.microsoft.com/office/drawing/2014/main" id="{447FDD03-BFB1-FA4B-B7B7-324F66684DBF}"/>
              </a:ext>
            </a:extLst>
          </p:cNvPr>
          <p:cNvSpPr>
            <a:spLocks noGrp="1"/>
          </p:cNvSpPr>
          <p:nvPr>
            <p:ph idx="1"/>
          </p:nvPr>
        </p:nvSpPr>
        <p:spPr>
          <a:xfrm>
            <a:off x="838200" y="1446028"/>
            <a:ext cx="10515600" cy="4730935"/>
          </a:xfrm>
        </p:spPr>
        <p:txBody>
          <a:bodyPr>
            <a:normAutofit/>
          </a:bodyPr>
          <a:lstStyle/>
          <a:p>
            <a:pPr marL="0" indent="0" algn="ctr">
              <a:buNone/>
            </a:pPr>
            <a:r>
              <a:rPr lang="en-CA" b="1" dirty="0"/>
              <a:t>A mental representation of one's physical environment.</a:t>
            </a:r>
            <a:endParaRPr lang="en-US" b="1" dirty="0"/>
          </a:p>
          <a:p>
            <a:r>
              <a:rPr lang="en-US" dirty="0"/>
              <a:t>Provinces, territories and capitals/cities/town, etc.  </a:t>
            </a:r>
          </a:p>
          <a:p>
            <a:r>
              <a:rPr lang="en-US" dirty="0"/>
              <a:t>Major Bodies of Water, rivers, lakes, etc.  </a:t>
            </a:r>
          </a:p>
          <a:p>
            <a:r>
              <a:rPr lang="en-US" dirty="0"/>
              <a:t>Landscape or Landmasses</a:t>
            </a:r>
          </a:p>
          <a:p>
            <a:r>
              <a:rPr lang="en-US" dirty="0"/>
              <a:t>Landmarks </a:t>
            </a:r>
          </a:p>
          <a:p>
            <a:r>
              <a:rPr lang="en-US" dirty="0"/>
              <a:t>Personal: trips, home, school, recreational, family/friends, sports, etc.</a:t>
            </a:r>
          </a:p>
          <a:p>
            <a:r>
              <a:rPr lang="en-US" dirty="0"/>
              <a:t>Important features or Elements</a:t>
            </a:r>
          </a:p>
          <a:p>
            <a:r>
              <a:rPr lang="en-US" dirty="0"/>
              <a:t>Labels </a:t>
            </a:r>
            <a:r>
              <a:rPr lang="en-US" dirty="0">
                <a:sym typeface="Wingdings" pitchFamily="2" charset="2"/>
              </a:rPr>
              <a:t></a:t>
            </a:r>
            <a:endParaRPr lang="en-US" dirty="0"/>
          </a:p>
          <a:p>
            <a:pPr marL="0" indent="0">
              <a:buNone/>
            </a:pPr>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24961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11DA-6586-1843-A5CF-F5AA82111334}"/>
              </a:ext>
            </a:extLst>
          </p:cNvPr>
          <p:cNvSpPr>
            <a:spLocks noGrp="1"/>
          </p:cNvSpPr>
          <p:nvPr>
            <p:ph type="title"/>
          </p:nvPr>
        </p:nvSpPr>
        <p:spPr/>
        <p:txBody>
          <a:bodyPr/>
          <a:lstStyle/>
          <a:p>
            <a:r>
              <a:rPr lang="en-US" dirty="0"/>
              <a:t>Share with a Partner</a:t>
            </a:r>
          </a:p>
        </p:txBody>
      </p:sp>
      <p:sp>
        <p:nvSpPr>
          <p:cNvPr id="3" name="Content Placeholder 2">
            <a:extLst>
              <a:ext uri="{FF2B5EF4-FFF2-40B4-BE49-F238E27FC236}">
                <a16:creationId xmlns:a16="http://schemas.microsoft.com/office/drawing/2014/main" id="{80C24A88-F167-8640-A599-57FB556E63AC}"/>
              </a:ext>
            </a:extLst>
          </p:cNvPr>
          <p:cNvSpPr>
            <a:spLocks noGrp="1"/>
          </p:cNvSpPr>
          <p:nvPr>
            <p:ph idx="1"/>
          </p:nvPr>
        </p:nvSpPr>
        <p:spPr/>
        <p:txBody>
          <a:bodyPr/>
          <a:lstStyle/>
          <a:p>
            <a:pPr marL="0" indent="0">
              <a:buNone/>
            </a:pPr>
            <a:r>
              <a:rPr lang="en-CA" dirty="0"/>
              <a:t>Guiding Questions. </a:t>
            </a:r>
          </a:p>
          <a:p>
            <a:r>
              <a:rPr lang="en-CA" dirty="0"/>
              <a:t>what each of your maps says about your perceptions of Canada? </a:t>
            </a:r>
          </a:p>
          <a:p>
            <a:pPr lvl="1"/>
            <a:r>
              <a:rPr lang="en-CA" dirty="0"/>
              <a:t>Common or different Size and shape?</a:t>
            </a:r>
          </a:p>
          <a:p>
            <a:pPr lvl="1"/>
            <a:r>
              <a:rPr lang="en-CA" dirty="0"/>
              <a:t>Common landmarks?</a:t>
            </a:r>
          </a:p>
          <a:p>
            <a:pPr lvl="1"/>
            <a:r>
              <a:rPr lang="en-CA" dirty="0"/>
              <a:t>Provinces? Cities?</a:t>
            </a:r>
          </a:p>
          <a:p>
            <a:pPr lvl="1"/>
            <a:r>
              <a:rPr lang="en-CA" dirty="0"/>
              <a:t>Landscape</a:t>
            </a:r>
          </a:p>
          <a:p>
            <a:pPr lvl="1"/>
            <a:endParaRPr lang="en-CA" dirty="0"/>
          </a:p>
          <a:p>
            <a:pPr lvl="1"/>
            <a:endParaRPr lang="en-CA" dirty="0"/>
          </a:p>
          <a:p>
            <a:pPr marL="457200" lvl="1" indent="0">
              <a:buNone/>
            </a:pPr>
            <a:endParaRPr lang="en-CA" dirty="0"/>
          </a:p>
        </p:txBody>
      </p:sp>
    </p:spTree>
    <p:extLst>
      <p:ext uri="{BB962C8B-B14F-4D97-AF65-F5344CB8AC3E}">
        <p14:creationId xmlns:p14="http://schemas.microsoft.com/office/powerpoint/2010/main" val="124976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BB87-DF71-6045-8117-74BEDA4E2F53}"/>
              </a:ext>
            </a:extLst>
          </p:cNvPr>
          <p:cNvSpPr>
            <a:spLocks noGrp="1"/>
          </p:cNvSpPr>
          <p:nvPr>
            <p:ph type="title"/>
          </p:nvPr>
        </p:nvSpPr>
        <p:spPr/>
        <p:txBody>
          <a:bodyPr/>
          <a:lstStyle/>
          <a:p>
            <a:r>
              <a:rPr lang="en-US" dirty="0"/>
              <a:t>Everyone</a:t>
            </a:r>
          </a:p>
        </p:txBody>
      </p:sp>
      <p:sp>
        <p:nvSpPr>
          <p:cNvPr id="3" name="Content Placeholder 2">
            <a:extLst>
              <a:ext uri="{FF2B5EF4-FFF2-40B4-BE49-F238E27FC236}">
                <a16:creationId xmlns:a16="http://schemas.microsoft.com/office/drawing/2014/main" id="{0909EA19-BEEF-5D4A-ADB7-923DFCF5FA52}"/>
              </a:ext>
            </a:extLst>
          </p:cNvPr>
          <p:cNvSpPr>
            <a:spLocks noGrp="1"/>
          </p:cNvSpPr>
          <p:nvPr>
            <p:ph idx="1"/>
          </p:nvPr>
        </p:nvSpPr>
        <p:spPr/>
        <p:txBody>
          <a:bodyPr/>
          <a:lstStyle/>
          <a:p>
            <a:pPr marL="0" indent="0">
              <a:buNone/>
            </a:pPr>
            <a:r>
              <a:rPr lang="en-US" dirty="0"/>
              <a:t>Guiding Questions</a:t>
            </a:r>
          </a:p>
          <a:p>
            <a:r>
              <a:rPr lang="en-US" dirty="0"/>
              <a:t>What's not on the map? What does that indicate?</a:t>
            </a:r>
          </a:p>
          <a:p>
            <a:r>
              <a:rPr lang="en-US" dirty="0"/>
              <a:t>What does your map say about your understanding of the geography of Canada?</a:t>
            </a:r>
          </a:p>
          <a:p>
            <a:r>
              <a:rPr lang="en-US" dirty="0"/>
              <a:t>What does the maps say about the relationship with geography and Canadian Identity?</a:t>
            </a:r>
          </a:p>
          <a:p>
            <a:r>
              <a:rPr lang="en-US" dirty="0"/>
              <a:t>Do we use these in our everyday lives?</a:t>
            </a:r>
          </a:p>
          <a:p>
            <a:r>
              <a:rPr lang="en-US" dirty="0"/>
              <a:t>How would a geographer use Cognitive maps?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06421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F144-303B-6D40-8AEE-51242A32A1CE}"/>
              </a:ext>
            </a:extLst>
          </p:cNvPr>
          <p:cNvSpPr>
            <a:spLocks noGrp="1"/>
          </p:cNvSpPr>
          <p:nvPr>
            <p:ph type="title"/>
          </p:nvPr>
        </p:nvSpPr>
        <p:spPr/>
        <p:txBody>
          <a:bodyPr/>
          <a:lstStyle/>
          <a:p>
            <a:r>
              <a:rPr lang="en-US" dirty="0"/>
              <a:t>Purpose of Cognitive Maps</a:t>
            </a:r>
          </a:p>
        </p:txBody>
      </p:sp>
      <p:sp>
        <p:nvSpPr>
          <p:cNvPr id="3" name="Content Placeholder 2">
            <a:extLst>
              <a:ext uri="{FF2B5EF4-FFF2-40B4-BE49-F238E27FC236}">
                <a16:creationId xmlns:a16="http://schemas.microsoft.com/office/drawing/2014/main" id="{89B1EA23-945E-CB4F-B719-8C31DC9C280B}"/>
              </a:ext>
            </a:extLst>
          </p:cNvPr>
          <p:cNvSpPr>
            <a:spLocks noGrp="1"/>
          </p:cNvSpPr>
          <p:nvPr>
            <p:ph idx="1"/>
          </p:nvPr>
        </p:nvSpPr>
        <p:spPr/>
        <p:txBody>
          <a:bodyPr>
            <a:normAutofit/>
          </a:bodyPr>
          <a:lstStyle/>
          <a:p>
            <a:r>
              <a:rPr lang="en-CA" dirty="0"/>
              <a:t>Cognitive maps tell a personas point of view, perceptions, biases and influences of a geographic area. </a:t>
            </a:r>
          </a:p>
          <a:p>
            <a:r>
              <a:rPr lang="en-CA" dirty="0"/>
              <a:t>Cognitive maps can be a window into someone’s spatial knowledge that is embedded in their memory and helps geographers understand human’s perception of space, shape, distance and time.</a:t>
            </a:r>
            <a:r>
              <a:rPr lang="en-CA" dirty="0">
                <a:effectLst/>
              </a:rPr>
              <a:t> </a:t>
            </a:r>
            <a:endParaRPr lang="en-CA" dirty="0"/>
          </a:p>
          <a:p>
            <a:r>
              <a:rPr lang="en-CA" dirty="0"/>
              <a:t>The understanding of cognitive mapping and how humans view and move through their environment is important because it can give vital information such as how “readable” an area is and how people view their community. </a:t>
            </a:r>
          </a:p>
          <a:p>
            <a:endParaRPr lang="en-US" dirty="0"/>
          </a:p>
        </p:txBody>
      </p:sp>
    </p:spTree>
    <p:extLst>
      <p:ext uri="{BB962C8B-B14F-4D97-AF65-F5344CB8AC3E}">
        <p14:creationId xmlns:p14="http://schemas.microsoft.com/office/powerpoint/2010/main" val="29733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C7738-2051-2C4E-A63F-7B5BC479BE3F}"/>
              </a:ext>
            </a:extLst>
          </p:cNvPr>
          <p:cNvSpPr>
            <a:spLocks noGrp="1"/>
          </p:cNvSpPr>
          <p:nvPr>
            <p:ph type="title"/>
          </p:nvPr>
        </p:nvSpPr>
        <p:spPr>
          <a:xfrm>
            <a:off x="838200" y="148857"/>
            <a:ext cx="10515600" cy="1541832"/>
          </a:xfrm>
        </p:spPr>
        <p:txBody>
          <a:bodyPr>
            <a:normAutofit fontScale="90000"/>
          </a:bodyPr>
          <a:lstStyle/>
          <a:p>
            <a:pPr algn="ctr"/>
            <a:r>
              <a:rPr lang="en-US" dirty="0"/>
              <a:t>Example of a Cognitive Map of Canada</a:t>
            </a:r>
            <a:br>
              <a:rPr lang="en-US" dirty="0"/>
            </a:br>
            <a:r>
              <a:rPr lang="en-US" dirty="0">
                <a:hlinkClick r:id="rId2"/>
              </a:rPr>
              <a:t>https://journals.openedition.org/lisa/2710</a:t>
            </a:r>
            <a:br>
              <a:rPr lang="en-US" dirty="0"/>
            </a:br>
            <a:endParaRPr lang="en-US" dirty="0"/>
          </a:p>
        </p:txBody>
      </p:sp>
      <p:pic>
        <p:nvPicPr>
          <p:cNvPr id="4" name="Content Placeholder 3">
            <a:extLst>
              <a:ext uri="{FF2B5EF4-FFF2-40B4-BE49-F238E27FC236}">
                <a16:creationId xmlns:a16="http://schemas.microsoft.com/office/drawing/2014/main" id="{3CA0EEBF-1543-1745-94B8-6AB5BA964064}"/>
              </a:ext>
            </a:extLst>
          </p:cNvPr>
          <p:cNvPicPr>
            <a:picLocks noGrp="1" noChangeAspect="1"/>
          </p:cNvPicPr>
          <p:nvPr>
            <p:ph idx="1"/>
          </p:nvPr>
        </p:nvPicPr>
        <p:blipFill rotWithShape="1">
          <a:blip r:embed="rId3"/>
          <a:srcRect l="2171" t="2783" r="1744" b="2917"/>
          <a:stretch/>
        </p:blipFill>
        <p:spPr>
          <a:xfrm>
            <a:off x="1728788" y="2043112"/>
            <a:ext cx="8472487" cy="3900487"/>
          </a:xfrm>
          <a:prstGeom prst="rect">
            <a:avLst/>
          </a:prstGeom>
        </p:spPr>
      </p:pic>
    </p:spTree>
    <p:extLst>
      <p:ext uri="{BB962C8B-B14F-4D97-AF65-F5344CB8AC3E}">
        <p14:creationId xmlns:p14="http://schemas.microsoft.com/office/powerpoint/2010/main" val="3859820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2126</TotalTime>
  <Words>288</Words>
  <Application>Microsoft Macintosh PowerPoint</Application>
  <PresentationFormat>Widescreen</PresentationFormat>
  <Paragraphs>37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Cognitive Mapping Social Studies 9</vt:lpstr>
      <vt:lpstr>Creating a Cognitive Map of  Canada</vt:lpstr>
      <vt:lpstr>Share with a Partner</vt:lpstr>
      <vt:lpstr>Everyone</vt:lpstr>
      <vt:lpstr>Purpose of Cognitive Maps</vt:lpstr>
      <vt:lpstr>Example of a Cognitive Map of Canada https://journals.openedition.org/lisa/2710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Mapping or  Mental Mapping</dc:title>
  <dc:creator>Londyn Patricia Irving</dc:creator>
  <cp:lastModifiedBy>Londyn Patricia Irving</cp:lastModifiedBy>
  <cp:revision>11</cp:revision>
  <cp:lastPrinted>2020-01-30T01:12:25Z</cp:lastPrinted>
  <dcterms:created xsi:type="dcterms:W3CDTF">2020-01-28T14:32:02Z</dcterms:created>
  <dcterms:modified xsi:type="dcterms:W3CDTF">2020-01-30T01:58:30Z</dcterms:modified>
</cp:coreProperties>
</file>