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/>
    <p:restoredTop sz="92500"/>
  </p:normalViewPr>
  <p:slideViewPr>
    <p:cSldViewPr snapToGrid="0" snapToObjects="1">
      <p:cViewPr varScale="1">
        <p:scale>
          <a:sx n="34" d="100"/>
          <a:sy n="34" d="100"/>
        </p:scale>
        <p:origin x="200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17607-E6FA-404A-9CD9-410802F1BE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A10BF1-72F3-E94B-8458-AED6EF0CEF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F3326-163E-DD4A-9D0A-6E707C6B8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F55C4-8D3E-BB4A-BD66-B19FDA8D99D4}" type="datetimeFigureOut">
              <a:rPr lang="en-US" smtClean="0"/>
              <a:t>11/11/18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F8C9A-7FC8-5E4D-95EC-57469765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0EAE2-5C49-5C4D-A444-FC7BE6362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946BF-DEA3-154C-90C5-58B9DA309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32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BFB89-9FF3-5D40-9594-1E27B0900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D14A68-928A-264C-9766-645788D5CC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71496-855D-144D-81E9-D5CF34392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F55C4-8D3E-BB4A-BD66-B19FDA8D99D4}" type="datetimeFigureOut">
              <a:rPr lang="en-US" smtClean="0"/>
              <a:t>11/11/18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AA028-3FE2-AA4E-8F88-BDF1D83AF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853F3-F58B-3F4D-8214-16806A0B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946BF-DEA3-154C-90C5-58B9DA309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098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DA54D7-013E-664A-A1A0-A959A114E2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FBF4B6-482E-404C-BB5F-3CAD953F1D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4ABC4-A629-D747-9716-B703924BF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F55C4-8D3E-BB4A-BD66-B19FDA8D99D4}" type="datetimeFigureOut">
              <a:rPr lang="en-US" smtClean="0"/>
              <a:t>11/11/18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584FF-B16B-9F41-8307-6445FC3D3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F68DE6-6232-4E4F-9307-448241B1E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946BF-DEA3-154C-90C5-58B9DA309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18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13F8D-B4B3-ED48-888E-D2ED31A71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FF389-053C-8B41-944D-7489EB8C2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A0F61-D1EA-7941-8D16-8D2DFDD09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F55C4-8D3E-BB4A-BD66-B19FDA8D99D4}" type="datetimeFigureOut">
              <a:rPr lang="en-US" smtClean="0"/>
              <a:t>11/11/18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28DEF-BE50-A14F-BFA5-A463B345D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9C495-9B22-0B4D-A581-8AE20E678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946BF-DEA3-154C-90C5-58B9DA309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755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93C11-114A-6E46-BE74-3EF291AA9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457FB-76F9-BC46-8869-A5273A0FC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ACAF5-082E-B34C-8CB6-11F4CB371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F55C4-8D3E-BB4A-BD66-B19FDA8D99D4}" type="datetimeFigureOut">
              <a:rPr lang="en-US" smtClean="0"/>
              <a:t>11/11/18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F40DE-0EDE-3449-9BCD-AA2BD7D60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C255A-3824-3C43-AF7E-51D0D10E4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946BF-DEA3-154C-90C5-58B9DA309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7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76B61-B7D8-CC4A-8FD9-58730E3A7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E8BD8-B28C-7343-B23C-F798958FFC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B3FB79-7A41-4A4D-808B-C34C1C052C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4D939B-D28C-D14C-89B1-B9A8B5779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F55C4-8D3E-BB4A-BD66-B19FDA8D99D4}" type="datetimeFigureOut">
              <a:rPr lang="en-US" smtClean="0"/>
              <a:t>11/11/18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269D9F-1615-3B41-86BD-9769AF941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D23DF7-D644-4447-8C73-B984D4014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946BF-DEA3-154C-90C5-58B9DA309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4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29070-6958-3A4E-A082-55387CB51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6D5F3-3441-5D4A-9B14-DDF761A28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D51883-373A-B747-B489-5A13667383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0D8D65-B1B2-B741-9BFC-5CE7A7FAA8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EE7EB3-05DC-2440-929B-D2D815B98C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13D13B-5A20-B349-945C-53E16CB78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F55C4-8D3E-BB4A-BD66-B19FDA8D99D4}" type="datetimeFigureOut">
              <a:rPr lang="en-US" smtClean="0"/>
              <a:t>11/11/18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4D2A81-976E-F84D-8DF5-95E75BC27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4B7035-02FD-3E4B-893F-BCF559FBB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946BF-DEA3-154C-90C5-58B9DA309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151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7A3B1-3FA0-C446-92D1-4703679D5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736BDE-A63B-6345-AEC9-CC736347F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F55C4-8D3E-BB4A-BD66-B19FDA8D99D4}" type="datetimeFigureOut">
              <a:rPr lang="en-US" smtClean="0"/>
              <a:t>11/11/18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6BFE6A-F8F9-3A40-BC0B-5C5FD444B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81A5D7-6CE5-0B45-83A2-B8AED5B85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946BF-DEA3-154C-90C5-58B9DA309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82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D9AF3C-F37D-8A49-81DF-9F3E448ED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F55C4-8D3E-BB4A-BD66-B19FDA8D99D4}" type="datetimeFigureOut">
              <a:rPr lang="en-US" smtClean="0"/>
              <a:t>11/11/18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667864-1009-5F4A-902B-BD8EC2B38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7879B2-49FB-A74B-A79E-08BA117ED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946BF-DEA3-154C-90C5-58B9DA309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80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8D8BD-8010-0446-8239-C5272DC5A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8F11E-BA49-C44D-8706-9FAE35840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40DC34-B796-B643-9E26-5317166284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468387-53CF-2547-A150-372DC2032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F55C4-8D3E-BB4A-BD66-B19FDA8D99D4}" type="datetimeFigureOut">
              <a:rPr lang="en-US" smtClean="0"/>
              <a:t>11/11/18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27201E-7FE5-F146-B6B8-2226D256C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3FFB0D-0931-1240-A5F2-26AE03969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946BF-DEA3-154C-90C5-58B9DA309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381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19513-BACC-2341-88E5-AB87EC64E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52E59B-B0ED-3948-B8D0-3E725723E0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600952-DAD3-4F4B-B949-3374649495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07F8B6-6E3B-F749-A0F8-7DC46EF45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F55C4-8D3E-BB4A-BD66-B19FDA8D99D4}" type="datetimeFigureOut">
              <a:rPr lang="en-US" smtClean="0"/>
              <a:t>11/11/18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13E722-FC72-ED4A-9524-35904077C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98CE24-D1F5-544C-9563-60AE501EF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946BF-DEA3-154C-90C5-58B9DA309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58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5E5F09-9071-6B45-B27D-57DA63574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84AFED-3847-CE4F-A606-876EC61D0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C4FE5A-FA8C-E641-BA8A-D9D260795C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F55C4-8D3E-BB4A-BD66-B19FDA8D99D4}" type="datetimeFigureOut">
              <a:rPr lang="en-US" smtClean="0"/>
              <a:t>11/11/18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1C611-4AC2-BF4A-9DCD-DAD13C5D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9F2DE-8F94-5549-B380-A1EF3E7D18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946BF-DEA3-154C-90C5-58B9DA309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86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3AA697-44D3-4347-A9B1-47CE45A49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endParaRPr lang="en-US" sz="40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F521BB-1C09-8B44-B453-0B3939541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0A433CA-1B28-9C45-80A4-9DDFA14BD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16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080949A-46D8-D648-827B-BE8BE43BD4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590799" y="-2703513"/>
            <a:ext cx="7010401" cy="12192001"/>
          </a:xfrm>
        </p:spPr>
      </p:pic>
    </p:spTree>
    <p:extLst>
      <p:ext uri="{BB962C8B-B14F-4D97-AF65-F5344CB8AC3E}">
        <p14:creationId xmlns:p14="http://schemas.microsoft.com/office/powerpoint/2010/main" val="482705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585A1-E00B-504E-9635-80C238228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0F740C-C1D3-0042-8231-5B5F1F6827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1873248" y="-2811461"/>
            <a:ext cx="8178806" cy="12458701"/>
          </a:xfrm>
        </p:spPr>
      </p:pic>
    </p:spTree>
    <p:extLst>
      <p:ext uri="{BB962C8B-B14F-4D97-AF65-F5344CB8AC3E}">
        <p14:creationId xmlns:p14="http://schemas.microsoft.com/office/powerpoint/2010/main" val="2783131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8CF54-C6DD-3E47-8BDA-809AEE07E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14D8BB-7391-8C4E-9BDF-48597938C1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1832765" y="-3266277"/>
            <a:ext cx="8526469" cy="12192001"/>
          </a:xfrm>
        </p:spPr>
      </p:pic>
    </p:spTree>
    <p:extLst>
      <p:ext uri="{BB962C8B-B14F-4D97-AF65-F5344CB8AC3E}">
        <p14:creationId xmlns:p14="http://schemas.microsoft.com/office/powerpoint/2010/main" val="3229242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985D2-6477-124B-9D37-925620F79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B5CE40-1910-014E-91AF-53AC0D861C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255042" y="-3078956"/>
            <a:ext cx="7681914" cy="12192001"/>
          </a:xfrm>
        </p:spPr>
      </p:pic>
    </p:spTree>
    <p:extLst>
      <p:ext uri="{BB962C8B-B14F-4D97-AF65-F5344CB8AC3E}">
        <p14:creationId xmlns:p14="http://schemas.microsoft.com/office/powerpoint/2010/main" val="2800039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Casey Burkholder</dc:creator>
  <cp:lastModifiedBy>Casey Burkholder</cp:lastModifiedBy>
  <cp:revision>1</cp:revision>
  <dcterms:created xsi:type="dcterms:W3CDTF">2018-11-11T18:54:17Z</dcterms:created>
  <dcterms:modified xsi:type="dcterms:W3CDTF">2018-11-11T18:56:55Z</dcterms:modified>
</cp:coreProperties>
</file>